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74" autoAdjust="0"/>
    <p:restoredTop sz="87356" autoAdjust="0"/>
  </p:normalViewPr>
  <p:slideViewPr>
    <p:cSldViewPr snapToGrid="0" showGuides="1">
      <p:cViewPr>
        <p:scale>
          <a:sx n="162" d="100"/>
          <a:sy n="162" d="100"/>
        </p:scale>
        <p:origin x="2048" y="1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E4DC3-A99D-41A3-8E99-612AE09D8E75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7E657-B5C7-42DC-9544-FD740CC1D6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102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7E657-B5C7-42DC-9544-FD740CC1D62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261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406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7673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76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8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456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793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80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207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0746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5612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2473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689130-0938-4FB5-B262-01BE70FF88C4}" type="datetimeFigureOut">
              <a:rPr kumimoji="1" lang="ja-JP" altLang="en-US" smtClean="0"/>
              <a:t>2026/4/15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B2F831-B174-4E98-B97B-6835223BE3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256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CE3B257-952C-C51E-B4B7-BD679D864781}"/>
              </a:ext>
            </a:extLst>
          </p:cNvPr>
          <p:cNvSpPr txBox="1"/>
          <p:nvPr/>
        </p:nvSpPr>
        <p:spPr>
          <a:xfrm>
            <a:off x="2712380" y="554805"/>
            <a:ext cx="4546437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氏名：ニャン博士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所属：高輝度光科学研究センター（</a:t>
            </a:r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JASRI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出身地：</a:t>
            </a:r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SPring-8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グループ講習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400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コマ目：</a:t>
            </a:r>
            <a:r>
              <a:rPr kumimoji="1"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単結晶構造解析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400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コマ目：タンパク質結晶構造解析 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40000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コマ目：ドーパント原子</a:t>
            </a:r>
            <a:r>
              <a:rPr kumimoji="1" lang="ja-JP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配列解析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948D6FB-3801-9760-C800-8EB47DE0EA6E}"/>
              </a:ext>
            </a:extLst>
          </p:cNvPr>
          <p:cNvSpPr/>
          <p:nvPr/>
        </p:nvSpPr>
        <p:spPr>
          <a:xfrm>
            <a:off x="261991" y="3580546"/>
            <a:ext cx="8640566" cy="3096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CE1ADB-12D0-F185-6CB8-DBECA1694BEF}"/>
              </a:ext>
            </a:extLst>
          </p:cNvPr>
          <p:cNvSpPr txBox="1"/>
          <p:nvPr/>
        </p:nvSpPr>
        <p:spPr>
          <a:xfrm>
            <a:off x="2385936" y="126847"/>
            <a:ext cx="4536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160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</a:t>
            </a:r>
            <a:r>
              <a:rPr kumimoji="1" lang="ja-JP" altLang="en-US" sz="160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</a:t>
            </a:r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SPring-8</a:t>
            </a:r>
            <a:r>
              <a: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秋の学校　参加者自己紹介カード</a:t>
            </a:r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kumimoji="1" lang="ja-JP" altLang="en-US" sz="1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2933DCD-6BC1-5513-BAC8-2356F059D6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7" r="64741" b="16121"/>
          <a:stretch>
            <a:fillRect/>
          </a:stretch>
        </p:blipFill>
        <p:spPr bwMode="auto">
          <a:xfrm>
            <a:off x="477801" y="778456"/>
            <a:ext cx="1728378" cy="265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AB9A5B5-8B01-249C-F0A2-961368787ACE}"/>
              </a:ext>
            </a:extLst>
          </p:cNvPr>
          <p:cNvSpPr/>
          <p:nvPr/>
        </p:nvSpPr>
        <p:spPr>
          <a:xfrm>
            <a:off x="261991" y="558762"/>
            <a:ext cx="2160000" cy="288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95AB01F-9302-56F8-5DBC-CC7A5DF5D4E1}"/>
              </a:ext>
            </a:extLst>
          </p:cNvPr>
          <p:cNvSpPr txBox="1"/>
          <p:nvPr/>
        </p:nvSpPr>
        <p:spPr>
          <a:xfrm>
            <a:off x="903409" y="65256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顔写真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BB47B07-8C00-38A5-C876-C1CCD004C7B4}"/>
              </a:ext>
            </a:extLst>
          </p:cNvPr>
          <p:cNvSpPr txBox="1"/>
          <p:nvPr/>
        </p:nvSpPr>
        <p:spPr>
          <a:xfrm>
            <a:off x="337053" y="3657969"/>
            <a:ext cx="8177239" cy="2139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自由記載欄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spcAft>
                <a:spcPts val="600"/>
              </a:spcAft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この枠内は趣味、研究内容、お仕事内容、自己アピール、自由に記載してください。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spcAft>
                <a:spcPts val="600"/>
              </a:spcAft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文章、写真、なんでもかまいません。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spcAft>
                <a:spcPts val="600"/>
              </a:spcAft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ただし、アニメーション機能は使わないでください。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spcAft>
                <a:spcPts val="600"/>
              </a:spcAft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スライドのサイズは標準（４：３）のままでお願いします。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spcAft>
                <a:spcPts val="600"/>
              </a:spcAft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自由記載欄以外のフォーマットはそのままご使用ください。</a:t>
            </a:r>
            <a:endParaRPr kumimoji="1"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D3A3C7-4270-2CA2-2925-ABAA48B674CD}"/>
              </a:ext>
            </a:extLst>
          </p:cNvPr>
          <p:cNvSpPr txBox="1"/>
          <p:nvPr/>
        </p:nvSpPr>
        <p:spPr>
          <a:xfrm>
            <a:off x="8039467" y="-3212"/>
            <a:ext cx="110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ASID:000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640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118</Words>
  <Application>Microsoft Macintosh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游ゴシック</vt:lpstr>
      <vt:lpstr>Aptos</vt:lpstr>
      <vt:lpstr>Aptos Display</vt:lpstr>
      <vt:lpstr>Arial</vt:lpstr>
      <vt:lpstr>Wingdings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Shiro Ayumi</dc:creator>
  <cp:lastModifiedBy>辻本 繁樹</cp:lastModifiedBy>
  <cp:revision>5</cp:revision>
  <dcterms:created xsi:type="dcterms:W3CDTF">2025-05-29T00:53:43Z</dcterms:created>
  <dcterms:modified xsi:type="dcterms:W3CDTF">2026-04-15T05:38:17Z</dcterms:modified>
</cp:coreProperties>
</file>